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7" r:id="rId3"/>
    <p:sldId id="258" r:id="rId4"/>
    <p:sldId id="256" r:id="rId5"/>
    <p:sldId id="259" r:id="rId6"/>
    <p:sldId id="260" r:id="rId7"/>
    <p:sldId id="261" r:id="rId8"/>
  </p:sldIdLst>
  <p:sldSz cx="9144000" cy="6858000" type="screen4x3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-1614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8B35-4DE0-4A37-86BD-9BE936D294F5}" type="datetimeFigureOut">
              <a:rPr lang="sv-SE" smtClean="0"/>
              <a:t>2013-03-04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68AE-FE8A-498D-AF67-BC66C3DE4AE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88135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8B35-4DE0-4A37-86BD-9BE936D294F5}" type="datetimeFigureOut">
              <a:rPr lang="sv-SE" smtClean="0"/>
              <a:t>2013-03-04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68AE-FE8A-498D-AF67-BC66C3DE4AE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76776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8B35-4DE0-4A37-86BD-9BE936D294F5}" type="datetimeFigureOut">
              <a:rPr lang="sv-SE" smtClean="0"/>
              <a:t>2013-03-04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68AE-FE8A-498D-AF67-BC66C3DE4AE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29530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8B35-4DE0-4A37-86BD-9BE936D294F5}" type="datetimeFigureOut">
              <a:rPr lang="sv-SE" smtClean="0"/>
              <a:t>2013-03-04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68AE-FE8A-498D-AF67-BC66C3DE4AE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57568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8B35-4DE0-4A37-86BD-9BE936D294F5}" type="datetimeFigureOut">
              <a:rPr lang="sv-SE" smtClean="0"/>
              <a:t>2013-03-04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68AE-FE8A-498D-AF67-BC66C3DE4AE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36686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8B35-4DE0-4A37-86BD-9BE936D294F5}" type="datetimeFigureOut">
              <a:rPr lang="sv-SE" smtClean="0"/>
              <a:t>2013-03-04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68AE-FE8A-498D-AF67-BC66C3DE4AE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56837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8B35-4DE0-4A37-86BD-9BE936D294F5}" type="datetimeFigureOut">
              <a:rPr lang="sv-SE" smtClean="0"/>
              <a:t>2013-03-04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68AE-FE8A-498D-AF67-BC66C3DE4AE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47556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8B35-4DE0-4A37-86BD-9BE936D294F5}" type="datetimeFigureOut">
              <a:rPr lang="sv-SE" smtClean="0"/>
              <a:t>2013-03-04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68AE-FE8A-498D-AF67-BC66C3DE4AE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05471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8B35-4DE0-4A37-86BD-9BE936D294F5}" type="datetimeFigureOut">
              <a:rPr lang="sv-SE" smtClean="0"/>
              <a:t>2013-03-04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68AE-FE8A-498D-AF67-BC66C3DE4AE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45066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8B35-4DE0-4A37-86BD-9BE936D294F5}" type="datetimeFigureOut">
              <a:rPr lang="sv-SE" smtClean="0"/>
              <a:t>2013-03-04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68AE-FE8A-498D-AF67-BC66C3DE4AE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02017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8B35-4DE0-4A37-86BD-9BE936D294F5}" type="datetimeFigureOut">
              <a:rPr lang="sv-SE" smtClean="0"/>
              <a:t>2013-03-04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68AE-FE8A-498D-AF67-BC66C3DE4AE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26016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238B35-4DE0-4A37-86BD-9BE936D294F5}" type="datetimeFigureOut">
              <a:rPr lang="sv-SE" smtClean="0"/>
              <a:t>2013-03-04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D68AE-FE8A-498D-AF67-BC66C3DE4AE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877296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GRUPP 11 - ROBOT SPLIT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err="1" smtClean="0"/>
              <a:t>Moodboards</a:t>
            </a:r>
            <a:endParaRPr lang="sv-SE" dirty="0" smtClean="0"/>
          </a:p>
          <a:p>
            <a:endParaRPr lang="sv-SE" dirty="0" smtClean="0"/>
          </a:p>
          <a:p>
            <a:r>
              <a:rPr lang="sv-SE" dirty="0" err="1" smtClean="0"/>
              <a:t>Concept</a:t>
            </a:r>
            <a:endParaRPr lang="sv-SE" dirty="0" smtClean="0"/>
          </a:p>
          <a:p>
            <a:endParaRPr lang="sv-SE" dirty="0"/>
          </a:p>
          <a:p>
            <a:r>
              <a:rPr lang="sv-SE" dirty="0" smtClean="0"/>
              <a:t>Diskussion</a:t>
            </a:r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300797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3284984"/>
            <a:ext cx="4571429" cy="3428572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96609">
            <a:off x="-207880" y="284824"/>
            <a:ext cx="4967794" cy="345638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96865">
            <a:off x="4079101" y="603185"/>
            <a:ext cx="5148064" cy="3581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502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130" y="188640"/>
            <a:ext cx="5961415" cy="446449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4869160"/>
            <a:ext cx="3888432" cy="1800554"/>
          </a:xfrm>
          <a:prstGeom prst="rect">
            <a:avLst/>
          </a:prstGeom>
        </p:spPr>
      </p:pic>
      <p:pic>
        <p:nvPicPr>
          <p:cNvPr id="1026" name="Picture 2" descr="\\hsnas3\StudentHome\2012\a12atlfa\Documents\My Pictures\Spelprojekt 1\fabrikskis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4900136"/>
            <a:ext cx="3150969" cy="1800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8137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9712" y="548681"/>
            <a:ext cx="8532946" cy="5688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7366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 smtClean="0"/>
              <a:t>Logotyp</a:t>
            </a:r>
            <a:endParaRPr lang="sv-S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4544" y="1052736"/>
            <a:ext cx="10204030" cy="6265912"/>
          </a:xfrm>
        </p:spPr>
      </p:pic>
    </p:spTree>
    <p:extLst>
      <p:ext uri="{BB962C8B-B14F-4D97-AF65-F5344CB8AC3E}">
        <p14:creationId xmlns:p14="http://schemas.microsoft.com/office/powerpoint/2010/main" val="325211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Omslag</a:t>
            </a:r>
            <a:endParaRPr lang="sv-S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646" y="1196752"/>
            <a:ext cx="8336707" cy="5577483"/>
          </a:xfrm>
        </p:spPr>
      </p:pic>
    </p:spTree>
    <p:extLst>
      <p:ext uri="{BB962C8B-B14F-4D97-AF65-F5344CB8AC3E}">
        <p14:creationId xmlns:p14="http://schemas.microsoft.com/office/powerpoint/2010/main" val="3070403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Trailer</a:t>
            </a:r>
            <a:endParaRPr lang="sv-SE" dirty="0"/>
          </a:p>
        </p:txBody>
      </p:sp>
      <p:pic>
        <p:nvPicPr>
          <p:cNvPr id="4" name="a12atlfa_trailer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960855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11</Words>
  <Application>Microsoft Office PowerPoint</Application>
  <PresentationFormat>On-screen Show (4:3)</PresentationFormat>
  <Paragraphs>9</Paragraphs>
  <Slides>7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GRUPP 11 - ROBOT SPLIT</vt:lpstr>
      <vt:lpstr>PowerPoint Presentation</vt:lpstr>
      <vt:lpstr>PowerPoint Presentation</vt:lpstr>
      <vt:lpstr>PowerPoint Presentation</vt:lpstr>
      <vt:lpstr>Logotyp</vt:lpstr>
      <vt:lpstr>Omslag</vt:lpstr>
      <vt:lpstr>Trailer</vt:lpstr>
    </vt:vector>
  </TitlesOfParts>
  <Company>HIS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Atle Fägersten</dc:creator>
  <cp:lastModifiedBy>Atle Fägersten</cp:lastModifiedBy>
  <cp:revision>6</cp:revision>
  <dcterms:created xsi:type="dcterms:W3CDTF">2013-03-04T10:31:58Z</dcterms:created>
  <dcterms:modified xsi:type="dcterms:W3CDTF">2013-03-04T14:35:21Z</dcterms:modified>
</cp:coreProperties>
</file>

<file path=docProps/thumbnail.jpeg>
</file>